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65" r:id="rId3"/>
    <p:sldId id="266" r:id="rId4"/>
    <p:sldId id="267" r:id="rId5"/>
    <p:sldId id="268" r:id="rId6"/>
    <p:sldId id="259" r:id="rId7"/>
    <p:sldId id="260" r:id="rId8"/>
    <p:sldId id="261" r:id="rId9"/>
    <p:sldId id="262" r:id="rId10"/>
    <p:sldId id="263" r:id="rId11"/>
    <p:sldId id="264" r:id="rId12"/>
    <p:sldId id="257"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4" d="100"/>
          <a:sy n="74" d="100"/>
        </p:scale>
        <p:origin x="340" y="1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40943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3887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56066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25856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4987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04947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40931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28315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2403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65607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10/15/2020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09174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10/15/2020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168108572"/>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DF1319E-9608-4D14-AF1F-E6283126F4DC}"/>
              </a:ext>
            </a:extLst>
          </p:cNvPr>
          <p:cNvSpPr>
            <a:spLocks noGrp="1"/>
          </p:cNvSpPr>
          <p:nvPr>
            <p:ph type="ctrTitle"/>
          </p:nvPr>
        </p:nvSpPr>
        <p:spPr>
          <a:xfrm>
            <a:off x="5161280" y="198138"/>
            <a:ext cx="7030720" cy="1107440"/>
          </a:xfrm>
        </p:spPr>
        <p:txBody>
          <a:bodyPr>
            <a:normAutofit fontScale="90000"/>
          </a:bodyPr>
          <a:lstStyle/>
          <a:p>
            <a:pPr algn="l"/>
            <a:r>
              <a:rPr lang="en-US" sz="4400" dirty="0"/>
              <a:t>Summer Industrial Training</a:t>
            </a:r>
          </a:p>
        </p:txBody>
      </p:sp>
      <p:sp>
        <p:nvSpPr>
          <p:cNvPr id="3" name="Subtitle 2">
            <a:extLst>
              <a:ext uri="{FF2B5EF4-FFF2-40B4-BE49-F238E27FC236}">
                <a16:creationId xmlns:a16="http://schemas.microsoft.com/office/drawing/2014/main" id="{C8156E47-C290-4DE7-9689-F9C282440A8E}"/>
              </a:ext>
            </a:extLst>
          </p:cNvPr>
          <p:cNvSpPr>
            <a:spLocks noGrp="1"/>
          </p:cNvSpPr>
          <p:nvPr>
            <p:ph type="subTitle" idx="1"/>
          </p:nvPr>
        </p:nvSpPr>
        <p:spPr>
          <a:xfrm>
            <a:off x="8734384" y="5231928"/>
            <a:ext cx="3299791" cy="1427934"/>
          </a:xfrm>
        </p:spPr>
        <p:txBody>
          <a:bodyPr>
            <a:normAutofit fontScale="92500" lnSpcReduction="20000"/>
          </a:bodyPr>
          <a:lstStyle/>
          <a:p>
            <a:pPr algn="l"/>
            <a:r>
              <a:rPr lang="en-US" dirty="0"/>
              <a:t>Submitted by:-</a:t>
            </a:r>
          </a:p>
          <a:p>
            <a:pPr algn="l"/>
            <a:r>
              <a:rPr lang="en-US" dirty="0"/>
              <a:t>Kush Mittal (181500342)</a:t>
            </a:r>
          </a:p>
          <a:p>
            <a:pPr algn="l"/>
            <a:r>
              <a:rPr lang="en-US" dirty="0"/>
              <a:t>Section B</a:t>
            </a:r>
          </a:p>
        </p:txBody>
      </p:sp>
      <p:pic>
        <p:nvPicPr>
          <p:cNvPr id="4" name="Picture 3">
            <a:extLst>
              <a:ext uri="{FF2B5EF4-FFF2-40B4-BE49-F238E27FC236}">
                <a16:creationId xmlns:a16="http://schemas.microsoft.com/office/drawing/2014/main" id="{8ABC502B-FF81-4DB7-A1FD-36266EE94B13}"/>
              </a:ext>
            </a:extLst>
          </p:cNvPr>
          <p:cNvPicPr>
            <a:picLocks noChangeAspect="1"/>
          </p:cNvPicPr>
          <p:nvPr/>
        </p:nvPicPr>
        <p:blipFill rotWithShape="1">
          <a:blip r:embed="rId2"/>
          <a:srcRect l="14132" r="20973" b="-1"/>
          <a:stretch/>
        </p:blipFill>
        <p:spPr>
          <a:xfrm>
            <a:off x="-8" y="762021"/>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6" name="TextBox 5">
            <a:extLst>
              <a:ext uri="{FF2B5EF4-FFF2-40B4-BE49-F238E27FC236}">
                <a16:creationId xmlns:a16="http://schemas.microsoft.com/office/drawing/2014/main" id="{141651BF-AD03-4AE0-A1FB-F8BEEA13882F}"/>
              </a:ext>
            </a:extLst>
          </p:cNvPr>
          <p:cNvSpPr txBox="1"/>
          <p:nvPr/>
        </p:nvSpPr>
        <p:spPr>
          <a:xfrm>
            <a:off x="7254857" y="2072849"/>
            <a:ext cx="4028648" cy="523220"/>
          </a:xfrm>
          <a:prstGeom prst="rect">
            <a:avLst/>
          </a:prstGeom>
          <a:noFill/>
        </p:spPr>
        <p:txBody>
          <a:bodyPr wrap="square" rtlCol="0">
            <a:spAutoFit/>
          </a:bodyPr>
          <a:lstStyle/>
          <a:p>
            <a:r>
              <a:rPr lang="en-US" sz="2800" dirty="0">
                <a:latin typeface="Verdana" panose="020B0604030504040204" pitchFamily="34" charset="0"/>
                <a:ea typeface="Verdana" panose="020B0604030504040204" pitchFamily="34" charset="0"/>
              </a:rPr>
              <a:t>Restaurant Site</a:t>
            </a:r>
          </a:p>
        </p:txBody>
      </p:sp>
      <p:sp>
        <p:nvSpPr>
          <p:cNvPr id="7" name="TextBox 6">
            <a:extLst>
              <a:ext uri="{FF2B5EF4-FFF2-40B4-BE49-F238E27FC236}">
                <a16:creationId xmlns:a16="http://schemas.microsoft.com/office/drawing/2014/main" id="{C3F3B5CB-E011-4A4F-BD6D-7662E809A8F7}"/>
              </a:ext>
            </a:extLst>
          </p:cNvPr>
          <p:cNvSpPr txBox="1"/>
          <p:nvPr/>
        </p:nvSpPr>
        <p:spPr>
          <a:xfrm>
            <a:off x="6543676" y="2910177"/>
            <a:ext cx="4381416" cy="369332"/>
          </a:xfrm>
          <a:prstGeom prst="rect">
            <a:avLst/>
          </a:prstGeom>
          <a:noFill/>
        </p:spPr>
        <p:txBody>
          <a:bodyPr wrap="square" rtlCol="0">
            <a:spAutoFit/>
          </a:bodyPr>
          <a:lstStyle/>
          <a:p>
            <a:r>
              <a:rPr lang="en-US" dirty="0"/>
              <a:t>(WEB DEVELOPMENT MASTERCLASS)</a:t>
            </a:r>
          </a:p>
        </p:txBody>
      </p:sp>
    </p:spTree>
    <p:extLst>
      <p:ext uri="{BB962C8B-B14F-4D97-AF65-F5344CB8AC3E}">
        <p14:creationId xmlns:p14="http://schemas.microsoft.com/office/powerpoint/2010/main" val="2667279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4C257-8015-43E5-96C0-18A1EF271C6F}"/>
              </a:ext>
            </a:extLst>
          </p:cNvPr>
          <p:cNvSpPr>
            <a:spLocks noGrp="1"/>
          </p:cNvSpPr>
          <p:nvPr>
            <p:ph type="title"/>
          </p:nvPr>
        </p:nvSpPr>
        <p:spPr>
          <a:xfrm>
            <a:off x="706340" y="380335"/>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BD3E133D-75B1-43E2-8D3B-461345150CAD}"/>
              </a:ext>
            </a:extLst>
          </p:cNvPr>
          <p:cNvSpPr txBox="1"/>
          <p:nvPr/>
        </p:nvSpPr>
        <p:spPr>
          <a:xfrm>
            <a:off x="604299" y="4436827"/>
            <a:ext cx="9559457" cy="1156022"/>
          </a:xfrm>
          <a:prstGeom prst="rect">
            <a:avLst/>
          </a:prstGeom>
          <a:noFill/>
        </p:spPr>
        <p:txBody>
          <a:bodyPr wrap="square" rtlCol="0">
            <a:spAutoFit/>
          </a:bodyPr>
          <a:lstStyle/>
          <a:p>
            <a:pPr marL="0" marR="0" algn="just">
              <a:lnSpc>
                <a:spcPct val="115000"/>
              </a:lnSpc>
              <a:spcBef>
                <a:spcPts val="0"/>
              </a:spcBef>
              <a:spcAft>
                <a:spcPts val="10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Menu: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In Menu we have used anchor tag to link menu with the menu page where we have Lunch, Soup, Appetizers, chef’s recommendation &amp; all the things like that.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CBD6195-DA01-47C1-9133-B10CD0512521}"/>
              </a:ext>
            </a:extLst>
          </p:cNvPr>
          <p:cNvSpPr txBox="1"/>
          <p:nvPr/>
        </p:nvSpPr>
        <p:spPr>
          <a:xfrm>
            <a:off x="461506" y="5769999"/>
            <a:ext cx="9845041" cy="707666"/>
          </a:xfrm>
          <a:prstGeom prst="rect">
            <a:avLst/>
          </a:prstGeom>
          <a:noFill/>
        </p:spPr>
        <p:txBody>
          <a:bodyPr wrap="square" rtlCol="0">
            <a:spAutoFit/>
          </a:bodyPr>
          <a:lstStyle/>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this page, Suppose the user clicked on Soup section then it will take user to a new page where all the types soup images are present along with every dish name, price &amp; a short description.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7D9EEFA-31BA-48B9-976A-BEFC7C102EB3}"/>
              </a:ext>
            </a:extLst>
          </p:cNvPr>
          <p:cNvPicPr>
            <a:picLocks noChangeAspect="1"/>
          </p:cNvPicPr>
          <p:nvPr/>
        </p:nvPicPr>
        <p:blipFill>
          <a:blip r:embed="rId2"/>
          <a:stretch>
            <a:fillRect/>
          </a:stretch>
        </p:blipFill>
        <p:spPr>
          <a:xfrm>
            <a:off x="224774" y="1669106"/>
            <a:ext cx="3140023" cy="2186617"/>
          </a:xfrm>
          <a:prstGeom prst="rect">
            <a:avLst/>
          </a:prstGeom>
        </p:spPr>
      </p:pic>
      <p:pic>
        <p:nvPicPr>
          <p:cNvPr id="10" name="Picture 9">
            <a:extLst>
              <a:ext uri="{FF2B5EF4-FFF2-40B4-BE49-F238E27FC236}">
                <a16:creationId xmlns:a16="http://schemas.microsoft.com/office/drawing/2014/main" id="{B1B7CE7C-E070-4D7D-8A3A-719CE8BD7ED5}"/>
              </a:ext>
            </a:extLst>
          </p:cNvPr>
          <p:cNvPicPr>
            <a:picLocks noChangeAspect="1"/>
          </p:cNvPicPr>
          <p:nvPr/>
        </p:nvPicPr>
        <p:blipFill>
          <a:blip r:embed="rId3"/>
          <a:stretch>
            <a:fillRect/>
          </a:stretch>
        </p:blipFill>
        <p:spPr>
          <a:xfrm>
            <a:off x="4891102" y="164342"/>
            <a:ext cx="6409502" cy="1998035"/>
          </a:xfrm>
          <a:prstGeom prst="rect">
            <a:avLst/>
          </a:prstGeom>
        </p:spPr>
      </p:pic>
      <p:pic>
        <p:nvPicPr>
          <p:cNvPr id="12" name="Picture 11">
            <a:extLst>
              <a:ext uri="{FF2B5EF4-FFF2-40B4-BE49-F238E27FC236}">
                <a16:creationId xmlns:a16="http://schemas.microsoft.com/office/drawing/2014/main" id="{4C5718C5-8CE1-48C3-8F83-1F13748E3C73}"/>
              </a:ext>
            </a:extLst>
          </p:cNvPr>
          <p:cNvPicPr>
            <a:picLocks noChangeAspect="1"/>
          </p:cNvPicPr>
          <p:nvPr/>
        </p:nvPicPr>
        <p:blipFill>
          <a:blip r:embed="rId4"/>
          <a:stretch>
            <a:fillRect/>
          </a:stretch>
        </p:blipFill>
        <p:spPr>
          <a:xfrm>
            <a:off x="4880457" y="2928608"/>
            <a:ext cx="6556151" cy="1854229"/>
          </a:xfrm>
          <a:prstGeom prst="rect">
            <a:avLst/>
          </a:prstGeom>
        </p:spPr>
      </p:pic>
      <p:sp>
        <p:nvSpPr>
          <p:cNvPr id="13" name="TextBox 12">
            <a:extLst>
              <a:ext uri="{FF2B5EF4-FFF2-40B4-BE49-F238E27FC236}">
                <a16:creationId xmlns:a16="http://schemas.microsoft.com/office/drawing/2014/main" id="{828DAF76-22D6-48BB-B43E-425D4E3725CA}"/>
              </a:ext>
            </a:extLst>
          </p:cNvPr>
          <p:cNvSpPr txBox="1"/>
          <p:nvPr/>
        </p:nvSpPr>
        <p:spPr>
          <a:xfrm rot="20322469">
            <a:off x="3283938" y="1515851"/>
            <a:ext cx="2311879" cy="369332"/>
          </a:xfrm>
          <a:prstGeom prst="rect">
            <a:avLst/>
          </a:prstGeom>
          <a:noFill/>
        </p:spPr>
        <p:txBody>
          <a:bodyPr wrap="square" rtlCol="0">
            <a:spAutoFit/>
          </a:bodyPr>
          <a:lstStyle/>
          <a:p>
            <a:r>
              <a:rPr lang="en-US" dirty="0">
                <a:sym typeface="Wingdings" panose="05000000000000000000" pitchFamily="2" charset="2"/>
              </a:rPr>
              <a:t></a:t>
            </a:r>
            <a:endParaRPr lang="en-US" dirty="0"/>
          </a:p>
        </p:txBody>
      </p:sp>
      <p:sp>
        <p:nvSpPr>
          <p:cNvPr id="14" name="TextBox 13">
            <a:extLst>
              <a:ext uri="{FF2B5EF4-FFF2-40B4-BE49-F238E27FC236}">
                <a16:creationId xmlns:a16="http://schemas.microsoft.com/office/drawing/2014/main" id="{2177A419-5DE9-4B84-BA3A-E3AD9CB42541}"/>
              </a:ext>
            </a:extLst>
          </p:cNvPr>
          <p:cNvSpPr txBox="1"/>
          <p:nvPr/>
        </p:nvSpPr>
        <p:spPr>
          <a:xfrm rot="5400000">
            <a:off x="7644859" y="2404131"/>
            <a:ext cx="1027346" cy="369332"/>
          </a:xfrm>
          <a:prstGeom prst="rect">
            <a:avLst/>
          </a:prstGeom>
          <a:noFill/>
        </p:spPr>
        <p:txBody>
          <a:bodyPr wrap="square" rtlCol="0">
            <a:spAutoFit/>
          </a:bodyPr>
          <a:lstStyle/>
          <a:p>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18283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475A8-13B8-457E-9CDA-1DF5C9EA5A64}"/>
              </a:ext>
            </a:extLst>
          </p:cNvPr>
          <p:cNvSpPr>
            <a:spLocks noGrp="1"/>
          </p:cNvSpPr>
          <p:nvPr>
            <p:ph type="title"/>
          </p:nvPr>
        </p:nvSpPr>
        <p:spPr>
          <a:xfrm>
            <a:off x="475753" y="253114"/>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A193161D-370E-450C-A32B-1F23E726CDF7}"/>
              </a:ext>
            </a:extLst>
          </p:cNvPr>
          <p:cNvSpPr txBox="1"/>
          <p:nvPr/>
        </p:nvSpPr>
        <p:spPr>
          <a:xfrm>
            <a:off x="560580" y="2327767"/>
            <a:ext cx="8575844" cy="390684"/>
          </a:xfrm>
          <a:prstGeom prst="rect">
            <a:avLst/>
          </a:prstGeom>
          <a:noFill/>
        </p:spPr>
        <p:txBody>
          <a:bodyPr wrap="square" rtlCol="0">
            <a:spAutoFit/>
          </a:bodyPr>
          <a:lstStyle/>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Special section directly takes user to the special items web 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6219774-09AD-4427-AD8B-10D5CAD03071}"/>
              </a:ext>
            </a:extLst>
          </p:cNvPr>
          <p:cNvPicPr>
            <a:picLocks noChangeAspect="1"/>
          </p:cNvPicPr>
          <p:nvPr/>
        </p:nvPicPr>
        <p:blipFill>
          <a:blip r:embed="rId2"/>
          <a:stretch>
            <a:fillRect/>
          </a:stretch>
        </p:blipFill>
        <p:spPr>
          <a:xfrm>
            <a:off x="8562891" y="210341"/>
            <a:ext cx="3153356" cy="2301646"/>
          </a:xfrm>
          <a:prstGeom prst="rect">
            <a:avLst/>
          </a:prstGeom>
        </p:spPr>
      </p:pic>
      <p:pic>
        <p:nvPicPr>
          <p:cNvPr id="9" name="Picture 8">
            <a:extLst>
              <a:ext uri="{FF2B5EF4-FFF2-40B4-BE49-F238E27FC236}">
                <a16:creationId xmlns:a16="http://schemas.microsoft.com/office/drawing/2014/main" id="{8F266ADB-BB19-4401-9D45-4205B962A0F9}"/>
              </a:ext>
            </a:extLst>
          </p:cNvPr>
          <p:cNvPicPr>
            <a:picLocks noChangeAspect="1"/>
          </p:cNvPicPr>
          <p:nvPr/>
        </p:nvPicPr>
        <p:blipFill rotWithShape="1">
          <a:blip r:embed="rId3"/>
          <a:srcRect l="3059" r="4688"/>
          <a:stretch/>
        </p:blipFill>
        <p:spPr>
          <a:xfrm>
            <a:off x="3959524" y="3269102"/>
            <a:ext cx="8065698" cy="2160915"/>
          </a:xfrm>
          <a:prstGeom prst="rect">
            <a:avLst/>
          </a:prstGeom>
        </p:spPr>
      </p:pic>
      <p:sp>
        <p:nvSpPr>
          <p:cNvPr id="10" name="TextBox 9">
            <a:extLst>
              <a:ext uri="{FF2B5EF4-FFF2-40B4-BE49-F238E27FC236}">
                <a16:creationId xmlns:a16="http://schemas.microsoft.com/office/drawing/2014/main" id="{13F15B98-ADF4-454B-8CE0-61830A097301}"/>
              </a:ext>
            </a:extLst>
          </p:cNvPr>
          <p:cNvSpPr txBox="1"/>
          <p:nvPr/>
        </p:nvSpPr>
        <p:spPr>
          <a:xfrm rot="5400000">
            <a:off x="9577743" y="2807027"/>
            <a:ext cx="1327852" cy="369332"/>
          </a:xfrm>
          <a:prstGeom prst="rect">
            <a:avLst/>
          </a:prstGeom>
          <a:noFill/>
        </p:spPr>
        <p:txBody>
          <a:bodyPr wrap="square" rtlCol="0">
            <a:spAutoFit/>
          </a:bodyPr>
          <a:lstStyle/>
          <a:p>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278707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B399C-8F9E-4EB1-8796-28F43377E8FD}"/>
              </a:ext>
            </a:extLst>
          </p:cNvPr>
          <p:cNvSpPr>
            <a:spLocks noGrp="1"/>
          </p:cNvSpPr>
          <p:nvPr>
            <p:ph type="title"/>
          </p:nvPr>
        </p:nvSpPr>
        <p:spPr/>
        <p:txBody>
          <a:bodyPr/>
          <a:lstStyle/>
          <a:p>
            <a:r>
              <a:rPr lang="en-US" dirty="0"/>
              <a:t>RESTAURANT SITE</a:t>
            </a:r>
          </a:p>
        </p:txBody>
      </p:sp>
      <p:sp>
        <p:nvSpPr>
          <p:cNvPr id="3" name="Picture Placeholder 2">
            <a:extLst>
              <a:ext uri="{FF2B5EF4-FFF2-40B4-BE49-F238E27FC236}">
                <a16:creationId xmlns:a16="http://schemas.microsoft.com/office/drawing/2014/main" id="{BF58A3BE-82B7-4386-921F-37E54272572F}"/>
              </a:ext>
            </a:extLst>
          </p:cNvPr>
          <p:cNvSpPr>
            <a:spLocks noGrp="1"/>
          </p:cNvSpPr>
          <p:nvPr>
            <p:ph type="pic" idx="1"/>
          </p:nvPr>
        </p:nvSpPr>
        <p:spPr>
          <a:xfrm>
            <a:off x="5334000" y="762001"/>
            <a:ext cx="6021388" cy="4462007"/>
          </a:xfrm>
        </p:spPr>
      </p:sp>
      <p:sp>
        <p:nvSpPr>
          <p:cNvPr id="4" name="Text Placeholder 3">
            <a:extLst>
              <a:ext uri="{FF2B5EF4-FFF2-40B4-BE49-F238E27FC236}">
                <a16:creationId xmlns:a16="http://schemas.microsoft.com/office/drawing/2014/main" id="{65B067D0-1D44-4650-AC2B-9EC6CC8125A8}"/>
              </a:ext>
            </a:extLst>
          </p:cNvPr>
          <p:cNvSpPr>
            <a:spLocks noGrp="1"/>
          </p:cNvSpPr>
          <p:nvPr>
            <p:ph type="body" sz="half" idx="2"/>
          </p:nvPr>
        </p:nvSpPr>
        <p:spPr/>
        <p:txBody>
          <a:bodyPr/>
          <a:lstStyle/>
          <a:p>
            <a:r>
              <a:rPr lang="en-US" dirty="0"/>
              <a:t>Folders in Code:</a:t>
            </a:r>
          </a:p>
        </p:txBody>
      </p:sp>
      <p:pic>
        <p:nvPicPr>
          <p:cNvPr id="8" name="Picture 7">
            <a:extLst>
              <a:ext uri="{FF2B5EF4-FFF2-40B4-BE49-F238E27FC236}">
                <a16:creationId xmlns:a16="http://schemas.microsoft.com/office/drawing/2014/main" id="{7B925D22-122D-41B7-A2FF-93B26380F2C5}"/>
              </a:ext>
            </a:extLst>
          </p:cNvPr>
          <p:cNvPicPr>
            <a:picLocks noChangeAspect="1"/>
          </p:cNvPicPr>
          <p:nvPr/>
        </p:nvPicPr>
        <p:blipFill rotWithShape="1">
          <a:blip r:embed="rId2"/>
          <a:srcRect r="9864"/>
          <a:stretch/>
        </p:blipFill>
        <p:spPr>
          <a:xfrm>
            <a:off x="5334000" y="762000"/>
            <a:ext cx="6021388" cy="4462008"/>
          </a:xfrm>
          <a:prstGeom prst="rect">
            <a:avLst/>
          </a:prstGeom>
        </p:spPr>
      </p:pic>
    </p:spTree>
    <p:extLst>
      <p:ext uri="{BB962C8B-B14F-4D97-AF65-F5344CB8AC3E}">
        <p14:creationId xmlns:p14="http://schemas.microsoft.com/office/powerpoint/2010/main" val="88642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558C-181D-41FD-989D-B064A9229A49}"/>
              </a:ext>
            </a:extLst>
          </p:cNvPr>
          <p:cNvSpPr>
            <a:spLocks noGrp="1"/>
          </p:cNvSpPr>
          <p:nvPr>
            <p:ph type="title"/>
          </p:nvPr>
        </p:nvSpPr>
        <p:spPr>
          <a:xfrm>
            <a:off x="23853" y="46382"/>
            <a:ext cx="3810000" cy="1524002"/>
          </a:xfrm>
        </p:spPr>
        <p:txBody>
          <a:bodyPr/>
          <a:lstStyle/>
          <a:p>
            <a:r>
              <a:rPr lang="en-US" dirty="0"/>
              <a:t>RESTAURANT SITE</a:t>
            </a:r>
          </a:p>
        </p:txBody>
      </p:sp>
      <p:sp>
        <p:nvSpPr>
          <p:cNvPr id="3" name="Content Placeholder 2">
            <a:extLst>
              <a:ext uri="{FF2B5EF4-FFF2-40B4-BE49-F238E27FC236}">
                <a16:creationId xmlns:a16="http://schemas.microsoft.com/office/drawing/2014/main" id="{42055465-2277-46BD-8D7F-48042EB2BCEB}"/>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F97920D3-7718-40DB-AAF6-23F6804175A8}"/>
              </a:ext>
            </a:extLst>
          </p:cNvPr>
          <p:cNvSpPr>
            <a:spLocks noGrp="1"/>
          </p:cNvSpPr>
          <p:nvPr>
            <p:ph type="body" sz="half" idx="2"/>
          </p:nvPr>
        </p:nvSpPr>
        <p:spPr>
          <a:xfrm>
            <a:off x="7401339" y="108904"/>
            <a:ext cx="2418522" cy="564543"/>
          </a:xfrm>
        </p:spPr>
        <p:txBody>
          <a:bodyPr>
            <a:normAutofit/>
          </a:bodyPr>
          <a:lstStyle/>
          <a:p>
            <a:r>
              <a:rPr lang="en-US" dirty="0"/>
              <a:t>INDEX.html :</a:t>
            </a:r>
          </a:p>
        </p:txBody>
      </p:sp>
      <p:pic>
        <p:nvPicPr>
          <p:cNvPr id="6" name="Picture 5">
            <a:extLst>
              <a:ext uri="{FF2B5EF4-FFF2-40B4-BE49-F238E27FC236}">
                <a16:creationId xmlns:a16="http://schemas.microsoft.com/office/drawing/2014/main" id="{DDF65495-F693-4E6A-B001-314FC47EA9C3}"/>
              </a:ext>
            </a:extLst>
          </p:cNvPr>
          <p:cNvPicPr>
            <a:picLocks noChangeAspect="1"/>
          </p:cNvPicPr>
          <p:nvPr/>
        </p:nvPicPr>
        <p:blipFill>
          <a:blip r:embed="rId2"/>
          <a:stretch>
            <a:fillRect/>
          </a:stretch>
        </p:blipFill>
        <p:spPr>
          <a:xfrm>
            <a:off x="174929" y="673447"/>
            <a:ext cx="11767930" cy="5997471"/>
          </a:xfrm>
          <a:prstGeom prst="rect">
            <a:avLst/>
          </a:prstGeom>
        </p:spPr>
      </p:pic>
    </p:spTree>
    <p:extLst>
      <p:ext uri="{BB962C8B-B14F-4D97-AF65-F5344CB8AC3E}">
        <p14:creationId xmlns:p14="http://schemas.microsoft.com/office/powerpoint/2010/main" val="127711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F4-965C-4144-B47F-A10E5C224C5A}"/>
              </a:ext>
            </a:extLst>
          </p:cNvPr>
          <p:cNvSpPr>
            <a:spLocks noGrp="1"/>
          </p:cNvSpPr>
          <p:nvPr>
            <p:ph type="title"/>
          </p:nvPr>
        </p:nvSpPr>
        <p:spPr/>
        <p:txBody>
          <a:bodyPr/>
          <a:lstStyle/>
          <a:p>
            <a:r>
              <a:rPr lang="en-US" dirty="0"/>
              <a:t>TECHNOLOGIES USED</a:t>
            </a:r>
          </a:p>
        </p:txBody>
      </p:sp>
      <p:sp>
        <p:nvSpPr>
          <p:cNvPr id="3" name="Content Placeholder 2">
            <a:extLst>
              <a:ext uri="{FF2B5EF4-FFF2-40B4-BE49-F238E27FC236}">
                <a16:creationId xmlns:a16="http://schemas.microsoft.com/office/drawing/2014/main" id="{DA1B5EA2-DB7F-4F60-89BF-CA40D7090036}"/>
              </a:ext>
            </a:extLst>
          </p:cNvPr>
          <p:cNvSpPr>
            <a:spLocks noGrp="1"/>
          </p:cNvSpPr>
          <p:nvPr>
            <p:ph idx="1"/>
          </p:nvPr>
        </p:nvSpPr>
        <p:spPr/>
        <p:txBody>
          <a:bodyPr/>
          <a:lstStyle/>
          <a:p>
            <a:r>
              <a:rPr lang="en-US" dirty="0"/>
              <a:t>HTML</a:t>
            </a:r>
          </a:p>
          <a:p>
            <a:r>
              <a:rPr lang="en-US" dirty="0"/>
              <a:t>CSS</a:t>
            </a:r>
          </a:p>
          <a:p>
            <a:r>
              <a:rPr lang="en-US" dirty="0"/>
              <a:t>JAVASCRIPT</a:t>
            </a:r>
          </a:p>
        </p:txBody>
      </p:sp>
    </p:spTree>
    <p:extLst>
      <p:ext uri="{BB962C8B-B14F-4D97-AF65-F5344CB8AC3E}">
        <p14:creationId xmlns:p14="http://schemas.microsoft.com/office/powerpoint/2010/main" val="252529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A393-4344-4BD3-BFB7-B38583CAF88E}"/>
              </a:ext>
            </a:extLst>
          </p:cNvPr>
          <p:cNvSpPr>
            <a:spLocks noGrp="1"/>
          </p:cNvSpPr>
          <p:nvPr>
            <p:ph type="title"/>
          </p:nvPr>
        </p:nvSpPr>
        <p:spPr>
          <a:xfrm>
            <a:off x="5131279" y="408317"/>
            <a:ext cx="1929442" cy="1524000"/>
          </a:xfrm>
        </p:spPr>
        <p:txBody>
          <a:bodyPr/>
          <a:lstStyle/>
          <a:p>
            <a:r>
              <a:rPr lang="en-US" dirty="0"/>
              <a:t>HTML</a:t>
            </a:r>
          </a:p>
        </p:txBody>
      </p:sp>
      <p:sp>
        <p:nvSpPr>
          <p:cNvPr id="3" name="Content Placeholder 2">
            <a:extLst>
              <a:ext uri="{FF2B5EF4-FFF2-40B4-BE49-F238E27FC236}">
                <a16:creationId xmlns:a16="http://schemas.microsoft.com/office/drawing/2014/main" id="{7CBA4266-7FAC-4C51-AC20-3DCF27F769B2}"/>
              </a:ext>
            </a:extLst>
          </p:cNvPr>
          <p:cNvSpPr>
            <a:spLocks noGrp="1"/>
          </p:cNvSpPr>
          <p:nvPr>
            <p:ph idx="1"/>
          </p:nvPr>
        </p:nvSpPr>
        <p:spPr>
          <a:xfrm>
            <a:off x="1167441" y="2441277"/>
            <a:ext cx="10659374" cy="3027872"/>
          </a:xfrm>
        </p:spPr>
        <p:txBody>
          <a:bodyPr>
            <a:normAutofit/>
          </a:bodyPr>
          <a:lstStyle/>
          <a:p>
            <a:r>
              <a:rPr lang="en-US"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HTML Development: </a:t>
            </a:r>
            <a:r>
              <a:rPr lang="en-US"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In this section, I learned the basics of HTML5 and also how to set up my development environment, went over HTML5 basics like valid document structure, which elements can be included inside other elements and which cannot be, the meaning and usefulness of HTML5 semantic tags, and some essential HTML5 tags.</a:t>
            </a:r>
          </a:p>
        </p:txBody>
      </p:sp>
    </p:spTree>
    <p:extLst>
      <p:ext uri="{BB962C8B-B14F-4D97-AF65-F5344CB8AC3E}">
        <p14:creationId xmlns:p14="http://schemas.microsoft.com/office/powerpoint/2010/main" val="2116998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3F7B-8DE8-4449-BCB2-12388AAA1A89}"/>
              </a:ext>
            </a:extLst>
          </p:cNvPr>
          <p:cNvSpPr>
            <a:spLocks noGrp="1"/>
          </p:cNvSpPr>
          <p:nvPr>
            <p:ph type="title"/>
          </p:nvPr>
        </p:nvSpPr>
        <p:spPr>
          <a:xfrm>
            <a:off x="4664015" y="554966"/>
            <a:ext cx="1431985" cy="1524000"/>
          </a:xfrm>
        </p:spPr>
        <p:txBody>
          <a:bodyPr/>
          <a:lstStyle/>
          <a:p>
            <a:r>
              <a:rPr lang="en-US" dirty="0"/>
              <a:t>CSS</a:t>
            </a:r>
          </a:p>
        </p:txBody>
      </p:sp>
      <p:sp>
        <p:nvSpPr>
          <p:cNvPr id="3" name="Content Placeholder 2">
            <a:extLst>
              <a:ext uri="{FF2B5EF4-FFF2-40B4-BE49-F238E27FC236}">
                <a16:creationId xmlns:a16="http://schemas.microsoft.com/office/drawing/2014/main" id="{8D66624C-B5E7-4531-9C71-F4D36DB96083}"/>
              </a:ext>
            </a:extLst>
          </p:cNvPr>
          <p:cNvSpPr>
            <a:spLocks noGrp="1"/>
          </p:cNvSpPr>
          <p:nvPr>
            <p:ph idx="1"/>
          </p:nvPr>
        </p:nvSpPr>
        <p:spPr/>
        <p:txBody>
          <a:bodyPr>
            <a:normAutofit/>
          </a:bodyPr>
          <a:lstStyle/>
          <a:p>
            <a:pPr marL="0" indent="0">
              <a:buNone/>
            </a:pP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CSS Development: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section, I learned to use CSS to create stylish, responsive web page layouts. Learned about parts and types of CSS rules, CSS classes, DIVs, and ID’s. Used various formatting options, including margins, padding, font properties, backgrounds, transparency, positioning, link styling, and CSS tables.</a:t>
            </a: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02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C9F2-961F-49D6-82DB-A514D3AA68AC}"/>
              </a:ext>
            </a:extLst>
          </p:cNvPr>
          <p:cNvSpPr>
            <a:spLocks noGrp="1"/>
          </p:cNvSpPr>
          <p:nvPr>
            <p:ph type="title"/>
          </p:nvPr>
        </p:nvSpPr>
        <p:spPr>
          <a:xfrm>
            <a:off x="4415287" y="554966"/>
            <a:ext cx="3361426" cy="1524000"/>
          </a:xfrm>
        </p:spPr>
        <p:txBody>
          <a:bodyPr/>
          <a:lstStyle/>
          <a:p>
            <a:r>
              <a:rPr lang="en-US" dirty="0"/>
              <a:t>JAVASCRIPT</a:t>
            </a:r>
          </a:p>
        </p:txBody>
      </p:sp>
      <p:sp>
        <p:nvSpPr>
          <p:cNvPr id="3" name="Content Placeholder 2">
            <a:extLst>
              <a:ext uri="{FF2B5EF4-FFF2-40B4-BE49-F238E27FC236}">
                <a16:creationId xmlns:a16="http://schemas.microsoft.com/office/drawing/2014/main" id="{48A19103-206D-412A-AF04-602FC3A245CF}"/>
              </a:ext>
            </a:extLst>
          </p:cNvPr>
          <p:cNvSpPr>
            <a:spLocks noGrp="1"/>
          </p:cNvSpPr>
          <p:nvPr>
            <p:ph idx="1"/>
          </p:nvPr>
        </p:nvSpPr>
        <p:spPr/>
        <p:txBody>
          <a:bodyPr>
            <a:noAutofit/>
          </a:bodyPr>
          <a:lstStyle/>
          <a:p>
            <a:pPr marL="0" indent="0">
              <a:buNone/>
            </a:pP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JavaScript Development: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section, I learned to use JavaScript coding to add interactivity to static HTML and CSS pages. Learned to use JavaScript using both internal and external scripts, JavaScript output, variable declarations, arithmetic operators, objects, strings, math functions, arrays, conditional statements, loops, functions, and events.</a:t>
            </a: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506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226FD0-E233-44DA-B247-D5D18DF31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31104" cy="6858000"/>
          </a:xfrm>
          <a:prstGeom prst="rect">
            <a:avLst/>
          </a:prstGeom>
        </p:spPr>
      </p:pic>
      <p:sp>
        <p:nvSpPr>
          <p:cNvPr id="7" name="TextBox 6">
            <a:extLst>
              <a:ext uri="{FF2B5EF4-FFF2-40B4-BE49-F238E27FC236}">
                <a16:creationId xmlns:a16="http://schemas.microsoft.com/office/drawing/2014/main" id="{D6DD3073-E289-49B6-BA9C-E99D8798D783}"/>
              </a:ext>
            </a:extLst>
          </p:cNvPr>
          <p:cNvSpPr txBox="1"/>
          <p:nvPr/>
        </p:nvSpPr>
        <p:spPr>
          <a:xfrm flipH="1">
            <a:off x="7639216" y="2631882"/>
            <a:ext cx="4383156" cy="1027782"/>
          </a:xfrm>
          <a:prstGeom prst="rect">
            <a:avLst/>
          </a:prstGeom>
          <a:noFill/>
        </p:spPr>
        <p:txBody>
          <a:bodyPr wrap="square" rtlCol="0">
            <a:spAutoFit/>
          </a:bodyPr>
          <a:lstStyle/>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is the front layout of the Chinese restaurant site which is made using HTML, CSS, JavaScript.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6907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2380-A210-41FC-AD9E-E906A6D75DB9}"/>
              </a:ext>
            </a:extLst>
          </p:cNvPr>
          <p:cNvSpPr>
            <a:spLocks noGrp="1"/>
          </p:cNvSpPr>
          <p:nvPr>
            <p:ph type="title"/>
          </p:nvPr>
        </p:nvSpPr>
        <p:spPr>
          <a:xfrm>
            <a:off x="181555" y="205406"/>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477B2B16-1F14-4352-919B-14E21B8A39E0}"/>
              </a:ext>
            </a:extLst>
          </p:cNvPr>
          <p:cNvSpPr txBox="1"/>
          <p:nvPr/>
        </p:nvSpPr>
        <p:spPr>
          <a:xfrm>
            <a:off x="1579659" y="4060341"/>
            <a:ext cx="9032682" cy="1474571"/>
          </a:xfrm>
          <a:prstGeom prst="rect">
            <a:avLst/>
          </a:prstGeom>
          <a:noFill/>
        </p:spPr>
        <p:txBody>
          <a:bodyPr wrap="square" rtlCol="0">
            <a:spAutoFit/>
          </a:bodyPr>
          <a:lstStyle/>
          <a:p>
            <a:pPr marL="0" marR="0" algn="just">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Header: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Header contains logo of the Chinese Restaurant, Name of the Restaurant, Navigation buttons such as Menu, about, awards And telephone number to contact the Restaurant for delivery/order food items.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B22A2E2-4823-4422-98D0-3AD3F1BEB4C6}"/>
              </a:ext>
            </a:extLst>
          </p:cNvPr>
          <p:cNvPicPr>
            <a:picLocks noChangeAspect="1"/>
          </p:cNvPicPr>
          <p:nvPr/>
        </p:nvPicPr>
        <p:blipFill>
          <a:blip r:embed="rId2"/>
          <a:stretch>
            <a:fillRect/>
          </a:stretch>
        </p:blipFill>
        <p:spPr>
          <a:xfrm>
            <a:off x="1176793" y="2037417"/>
            <a:ext cx="9972136" cy="1391583"/>
          </a:xfrm>
          <a:prstGeom prst="rect">
            <a:avLst/>
          </a:prstGeom>
        </p:spPr>
      </p:pic>
    </p:spTree>
    <p:extLst>
      <p:ext uri="{BB962C8B-B14F-4D97-AF65-F5344CB8AC3E}">
        <p14:creationId xmlns:p14="http://schemas.microsoft.com/office/powerpoint/2010/main" val="223278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B09B-65A1-4552-A534-9AA80DCCF992}"/>
              </a:ext>
            </a:extLst>
          </p:cNvPr>
          <p:cNvSpPr>
            <a:spLocks noGrp="1"/>
          </p:cNvSpPr>
          <p:nvPr>
            <p:ph type="title"/>
          </p:nvPr>
        </p:nvSpPr>
        <p:spPr>
          <a:xfrm>
            <a:off x="316727" y="245164"/>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01E05FAB-80C0-43B0-A929-0494D7432380}"/>
              </a:ext>
            </a:extLst>
          </p:cNvPr>
          <p:cNvSpPr txBox="1"/>
          <p:nvPr/>
        </p:nvSpPr>
        <p:spPr>
          <a:xfrm>
            <a:off x="571418" y="1674275"/>
            <a:ext cx="4539945" cy="2430217"/>
          </a:xfrm>
          <a:prstGeom prst="rect">
            <a:avLst/>
          </a:prstGeom>
          <a:noFill/>
        </p:spPr>
        <p:txBody>
          <a:bodyPr wrap="square" rtlCol="0">
            <a:spAutoFit/>
          </a:bodyPr>
          <a:lstStyle/>
          <a:p>
            <a:pPr marL="0" marR="0" algn="just">
              <a:lnSpc>
                <a:spcPct val="115000"/>
              </a:lnSpc>
              <a:spcBef>
                <a:spcPts val="0"/>
              </a:spcBef>
              <a:spcAft>
                <a:spcPts val="10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Background: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Background is made simple &amp; classy with one large size picture of the restaurant as background image followed by three equal sections named menu for selecting food items, special for some special dishes, map to locate the restaurant on google map.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D22A61E-4856-4EC2-A960-4AC0979B900C}"/>
              </a:ext>
            </a:extLst>
          </p:cNvPr>
          <p:cNvPicPr>
            <a:picLocks noChangeAspect="1"/>
          </p:cNvPicPr>
          <p:nvPr/>
        </p:nvPicPr>
        <p:blipFill rotWithShape="1">
          <a:blip r:embed="rId2">
            <a:extLst>
              <a:ext uri="{28A0092B-C50C-407E-A947-70E740481C1C}">
                <a14:useLocalDpi xmlns:a14="http://schemas.microsoft.com/office/drawing/2010/main" val="0"/>
              </a:ext>
            </a:extLst>
          </a:blip>
          <a:srcRect l="2433" t="11824" r="3336" b="20000"/>
          <a:stretch/>
        </p:blipFill>
        <p:spPr>
          <a:xfrm>
            <a:off x="5431766" y="551623"/>
            <a:ext cx="6659985" cy="5685275"/>
          </a:xfrm>
          <a:prstGeom prst="rect">
            <a:avLst/>
          </a:prstGeom>
        </p:spPr>
      </p:pic>
    </p:spTree>
    <p:extLst>
      <p:ext uri="{BB962C8B-B14F-4D97-AF65-F5344CB8AC3E}">
        <p14:creationId xmlns:p14="http://schemas.microsoft.com/office/powerpoint/2010/main" val="321960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D0EE-414C-4AA8-9C99-776A87014435}"/>
              </a:ext>
            </a:extLst>
          </p:cNvPr>
          <p:cNvSpPr>
            <a:spLocks noGrp="1"/>
          </p:cNvSpPr>
          <p:nvPr>
            <p:ph type="title"/>
          </p:nvPr>
        </p:nvSpPr>
        <p:spPr>
          <a:xfrm>
            <a:off x="388289" y="308773"/>
            <a:ext cx="3810000" cy="1524002"/>
          </a:xfrm>
        </p:spPr>
        <p:txBody>
          <a:bodyPr/>
          <a:lstStyle/>
          <a:p>
            <a:r>
              <a:rPr lang="en-US" dirty="0"/>
              <a:t>RESTAURANT SITE</a:t>
            </a:r>
          </a:p>
        </p:txBody>
      </p:sp>
      <p:sp>
        <p:nvSpPr>
          <p:cNvPr id="5" name="TextBox 4">
            <a:extLst>
              <a:ext uri="{FF2B5EF4-FFF2-40B4-BE49-F238E27FC236}">
                <a16:creationId xmlns:a16="http://schemas.microsoft.com/office/drawing/2014/main" id="{62577069-2771-444C-996E-6C5A5A9F8240}"/>
              </a:ext>
            </a:extLst>
          </p:cNvPr>
          <p:cNvSpPr txBox="1"/>
          <p:nvPr/>
        </p:nvSpPr>
        <p:spPr>
          <a:xfrm>
            <a:off x="1412456" y="4637037"/>
            <a:ext cx="9056536" cy="1156022"/>
          </a:xfrm>
          <a:prstGeom prst="rect">
            <a:avLst/>
          </a:prstGeom>
          <a:noFill/>
        </p:spPr>
        <p:txBody>
          <a:bodyPr wrap="square" rtlCol="0">
            <a:spAutoFit/>
          </a:bodyPr>
          <a:lstStyle/>
          <a:p>
            <a:pPr marL="0" marR="0" algn="just">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Footer: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Footer contains a row sections of opening and closing hours/timing of the restaurant, address of the restaurant, an quote on the restaurant.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AB53C30-6DE8-46F8-A07E-3B8681201088}"/>
              </a:ext>
            </a:extLst>
          </p:cNvPr>
          <p:cNvPicPr>
            <a:picLocks noChangeAspect="1"/>
          </p:cNvPicPr>
          <p:nvPr/>
        </p:nvPicPr>
        <p:blipFill rotWithShape="1">
          <a:blip r:embed="rId2">
            <a:extLst>
              <a:ext uri="{28A0092B-C50C-407E-A947-70E740481C1C}">
                <a14:useLocalDpi xmlns:a14="http://schemas.microsoft.com/office/drawing/2010/main" val="0"/>
              </a:ext>
            </a:extLst>
          </a:blip>
          <a:srcRect t="81132"/>
          <a:stretch/>
        </p:blipFill>
        <p:spPr>
          <a:xfrm>
            <a:off x="1234890" y="1975449"/>
            <a:ext cx="9722220" cy="2078965"/>
          </a:xfrm>
          <a:prstGeom prst="rect">
            <a:avLst/>
          </a:prstGeom>
        </p:spPr>
      </p:pic>
    </p:spTree>
    <p:extLst>
      <p:ext uri="{BB962C8B-B14F-4D97-AF65-F5344CB8AC3E}">
        <p14:creationId xmlns:p14="http://schemas.microsoft.com/office/powerpoint/2010/main" val="2901611613"/>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301B2D"/>
      </a:dk2>
      <a:lt2>
        <a:srgbClr val="F0F3F2"/>
      </a:lt2>
      <a:accent1>
        <a:srgbClr val="E72983"/>
      </a:accent1>
      <a:accent2>
        <a:srgbClr val="D517C0"/>
      </a:accent2>
      <a:accent3>
        <a:srgbClr val="AD29E7"/>
      </a:accent3>
      <a:accent4>
        <a:srgbClr val="5725D7"/>
      </a:accent4>
      <a:accent5>
        <a:srgbClr val="2944E7"/>
      </a:accent5>
      <a:accent6>
        <a:srgbClr val="1781D5"/>
      </a:accent6>
      <a:hlink>
        <a:srgbClr val="433FB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48</TotalTime>
  <Words>458</Words>
  <Application>Microsoft Office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Avenir Next LT Pro</vt:lpstr>
      <vt:lpstr>Avenir Next LT Pro Light</vt:lpstr>
      <vt:lpstr>Calibri</vt:lpstr>
      <vt:lpstr>Sitka Subheading</vt:lpstr>
      <vt:lpstr>Times New Roman</vt:lpstr>
      <vt:lpstr>Verdana</vt:lpstr>
      <vt:lpstr>PebbleVTI</vt:lpstr>
      <vt:lpstr>Summer Industrial Training</vt:lpstr>
      <vt:lpstr>TECHNOLOGIES USED</vt:lpstr>
      <vt:lpstr>HTML</vt:lpstr>
      <vt:lpstr>CSS</vt:lpstr>
      <vt:lpstr>JAVASCRIPT</vt:lpstr>
      <vt:lpstr>PowerPoint Presentation</vt:lpstr>
      <vt:lpstr>RESTAURANT SITE</vt:lpstr>
      <vt:lpstr>RESTAURANT SITE</vt:lpstr>
      <vt:lpstr>RESTAURANT SITE</vt:lpstr>
      <vt:lpstr>RESTAURANT SITE</vt:lpstr>
      <vt:lpstr>RESTAURANT SITE</vt:lpstr>
      <vt:lpstr>RESTAURANT SITE</vt:lpstr>
      <vt:lpstr>RESTAURANT 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Industrial Training</dc:title>
  <dc:creator>Love Kush</dc:creator>
  <cp:lastModifiedBy>Love Kush</cp:lastModifiedBy>
  <cp:revision>6</cp:revision>
  <dcterms:created xsi:type="dcterms:W3CDTF">2020-10-15T08:11:10Z</dcterms:created>
  <dcterms:modified xsi:type="dcterms:W3CDTF">2020-10-15T08:59:24Z</dcterms:modified>
</cp:coreProperties>
</file>